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движутся автомобили, автобусы, троллейбусы и трамваи (транспортные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управляющий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тротуарам, 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велосипеде, то он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автобусе, троллейбусе, трамвае, автомобиле – то 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который 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в школу будет чуть длиннее, но 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во сколько вы выходите из дома, приходите в школу, в какое время начинаются  и заканчиваются уроки. Подсчитайте сколько времени вы затрачиваете на 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Как дойдут до школы дети из разных 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</a:p>
        </p:txBody>
      </p:sp>
    </p:spTree>
    <p:extLst>
      <p:ext uri="{BB962C8B-B14F-4D97-AF65-F5344CB8AC3E}">
        <p14:creationId xmlns:p14="http://schemas.microsoft.com/office/powerpoint/2010/main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пешеходному переходу со светофором, или если нет светофора, то по подземному пешеходному 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смотрю не приближаются ли 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тротуаром двигаюсь по правой 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b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троллейбусе, трамвае, или в  автомобиле с 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по ближайшему пешеходному переходу после того как 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8814</TotalTime>
  <Words>345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БЕЗОПАСНЫЙ МАРШРУТ, ПОСТРОЕНИЕ ИНДИВИДУАЛЬНОЙ СХЕМЫ ДОМ-ШКОЛА-ДОМ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2024-12-14T10:32:52Z</dcterms:modified>
</cp:coreProperties>
</file>